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68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C8EF7-C64A-44D8-B8B0-D4CEA934A3D4}" type="datetimeFigureOut">
              <a:rPr lang="en-US" smtClean="0"/>
              <a:t>3/31/2011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EEF21-E8B9-4EFA-A2FE-60C608D202B7}" type="slidenum">
              <a:rPr lang="en-GB" smtClean="0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EEF21-E8B9-4EFA-A2FE-60C608D202B7}" type="slidenum">
              <a:rPr lang="en-GB" smtClean="0"/>
              <a:t>1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48AF-0491-487B-89FA-C99BF4233144}" type="datetimeFigureOut">
              <a:rPr lang="en-US" smtClean="0"/>
              <a:t>3/31/2011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EB41-41F0-47DC-AE75-C1BA5A3F2984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48AF-0491-487B-89FA-C99BF4233144}" type="datetimeFigureOut">
              <a:rPr lang="en-US" smtClean="0"/>
              <a:t>3/31/2011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EB41-41F0-47DC-AE75-C1BA5A3F2984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48AF-0491-487B-89FA-C99BF4233144}" type="datetimeFigureOut">
              <a:rPr lang="en-US" smtClean="0"/>
              <a:t>3/31/2011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EB41-41F0-47DC-AE75-C1BA5A3F2984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48AF-0491-487B-89FA-C99BF4233144}" type="datetimeFigureOut">
              <a:rPr lang="en-US" smtClean="0"/>
              <a:t>3/31/2011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EB41-41F0-47DC-AE75-C1BA5A3F2984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48AF-0491-487B-89FA-C99BF4233144}" type="datetimeFigureOut">
              <a:rPr lang="en-US" smtClean="0"/>
              <a:t>3/31/2011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EB41-41F0-47DC-AE75-C1BA5A3F2984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48AF-0491-487B-89FA-C99BF4233144}" type="datetimeFigureOut">
              <a:rPr lang="en-US" smtClean="0"/>
              <a:t>3/31/2011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EB41-41F0-47DC-AE75-C1BA5A3F2984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48AF-0491-487B-89FA-C99BF4233144}" type="datetimeFigureOut">
              <a:rPr lang="en-US" smtClean="0"/>
              <a:t>3/31/2011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EB41-41F0-47DC-AE75-C1BA5A3F2984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48AF-0491-487B-89FA-C99BF4233144}" type="datetimeFigureOut">
              <a:rPr lang="en-US" smtClean="0"/>
              <a:t>3/31/2011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EB41-41F0-47DC-AE75-C1BA5A3F2984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48AF-0491-487B-89FA-C99BF4233144}" type="datetimeFigureOut">
              <a:rPr lang="en-US" smtClean="0"/>
              <a:t>3/31/2011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EB41-41F0-47DC-AE75-C1BA5A3F2984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48AF-0491-487B-89FA-C99BF4233144}" type="datetimeFigureOut">
              <a:rPr lang="en-US" smtClean="0"/>
              <a:t>3/31/2011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EB41-41F0-47DC-AE75-C1BA5A3F2984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48AF-0491-487B-89FA-C99BF4233144}" type="datetimeFigureOut">
              <a:rPr lang="en-US" smtClean="0"/>
              <a:t>3/31/2011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EB41-41F0-47DC-AE75-C1BA5A3F2984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E48AF-0491-487B-89FA-C99BF4233144}" type="datetimeFigureOut">
              <a:rPr lang="en-US" smtClean="0"/>
              <a:t>3/31/2011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2EB41-41F0-47DC-AE75-C1BA5A3F2984}" type="slidenum">
              <a:rPr lang="en-GB" smtClean="0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14356" y="0"/>
            <a:ext cx="51435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40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Red nose</a:t>
            </a:r>
          </a:p>
          <a:p>
            <a:pPr algn="ctr"/>
            <a:r>
              <a:rPr lang="es-ES" sz="4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Limited edition only</a:t>
            </a:r>
            <a:endParaRPr lang="es-ES" sz="40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714480"/>
            <a:ext cx="328612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i="1" u="sng" dirty="0" smtClean="0"/>
              <a:t>Primeros Platos-</a:t>
            </a:r>
            <a:r>
              <a:rPr lang="es-ES" sz="2000" dirty="0" smtClean="0"/>
              <a:t> €3.50</a:t>
            </a:r>
            <a:endParaRPr lang="es-ES" sz="2000" i="1" u="sng" dirty="0" smtClean="0"/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Sopa de tomates - 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Sopa de pollo - 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El pon de ajo - 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Patatas fritas - 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En salada - </a:t>
            </a:r>
          </a:p>
          <a:p>
            <a:endParaRPr lang="es-E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3714744"/>
            <a:ext cx="41433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i="1" u="sng" dirty="0" smtClean="0"/>
              <a:t>Segundo platos</a:t>
            </a:r>
            <a:r>
              <a:rPr lang="es-ES" sz="2000" dirty="0" smtClean="0"/>
              <a:t> -€4.50 </a:t>
            </a:r>
            <a:endParaRPr lang="es-ES" sz="2000" i="1" u="sng" dirty="0" smtClean="0"/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El salmón con patatas fritas 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Pollo asado con la potata 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El asado de cerdo con la potata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El rosbif con la potata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La hamburguesa con patatas fritas</a:t>
            </a:r>
          </a:p>
          <a:p>
            <a:pPr>
              <a:buFont typeface="Arial" pitchFamily="34" charset="0"/>
              <a:buChar char="•"/>
            </a:pPr>
            <a:endParaRPr lang="es-E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0" y="5929322"/>
            <a:ext cx="39290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i="1" u="sng" dirty="0" smtClean="0"/>
              <a:t>Postres -€3.00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un pastral de chocolate.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Un trozo de tarta manzana con la natillas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El chocolate guía con la nata o las natillas o el helado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Tarta de cazu chocolate.</a:t>
            </a:r>
            <a:endParaRPr lang="es-ES" sz="2000" dirty="0"/>
          </a:p>
        </p:txBody>
      </p:sp>
      <p:cxnSp>
        <p:nvCxnSpPr>
          <p:cNvPr id="13" name="Straight Connector 12"/>
          <p:cNvCxnSpPr/>
          <p:nvPr/>
        </p:nvCxnSpPr>
        <p:spPr>
          <a:xfrm rot="16200000" flipH="1">
            <a:off x="821513" y="4964909"/>
            <a:ext cx="671517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14818" y="1785918"/>
            <a:ext cx="264318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i="1" u="sng" dirty="0"/>
              <a:t>B</a:t>
            </a:r>
            <a:r>
              <a:rPr lang="es-ES" sz="2000" i="1" u="sng" dirty="0" smtClean="0"/>
              <a:t>ebidas frías-€2.50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Zumo de naranja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Zumo de manzana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La coca-cola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La fanta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La smothie le fresa</a:t>
            </a:r>
          </a:p>
          <a:p>
            <a:endParaRPr lang="es-ES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4143380" y="4357686"/>
            <a:ext cx="29289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i="1" u="sng" dirty="0" smtClean="0"/>
              <a:t>Bebidas Calientes.-€2.00</a:t>
            </a:r>
            <a:endParaRPr lang="es-ES" sz="2000" dirty="0" smtClean="0"/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El café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Un te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Una caliente chocolate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125</Words>
  <Application>Microsoft Office PowerPoint</Application>
  <PresentationFormat>On-screen Show (4:3)</PresentationFormat>
  <Paragraphs>30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9264</dc:creator>
  <cp:lastModifiedBy>9264</cp:lastModifiedBy>
  <cp:revision>4</cp:revision>
  <dcterms:created xsi:type="dcterms:W3CDTF">2011-03-31T09:50:39Z</dcterms:created>
  <dcterms:modified xsi:type="dcterms:W3CDTF">2011-03-31T10:22:40Z</dcterms:modified>
</cp:coreProperties>
</file>